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9807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9621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161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580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787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647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56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507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510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162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6996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E14E91A-A188-45B0-A63A-7BE236610829}" type="datetimeFigureOut">
              <a:rPr lang="nl-NL" smtClean="0"/>
              <a:t>14-11-2022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6AF43AE-2FD1-443D-811B-38C2C54B3BBB}" type="slidenum">
              <a:rPr lang="nl-NL" smtClean="0"/>
              <a:t>‹nr.›</a:t>
            </a:fld>
            <a:endParaRPr lang="nl-N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0368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unkinderenhuneigenlabel.nl/publiciteit/een-kind-is-meer-dan-alleen-dat-vriendin-24-10-2014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unkinderenhuneigenlabel.nl/posters/poster-kind-labe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F3B679-5AA3-4A6C-8640-4AB62D4916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609" y="679731"/>
            <a:ext cx="4171994" cy="3736540"/>
          </a:xfrm>
        </p:spPr>
        <p:txBody>
          <a:bodyPr>
            <a:normAutofit/>
          </a:bodyPr>
          <a:lstStyle/>
          <a:p>
            <a:pPr algn="l"/>
            <a:r>
              <a:rPr lang="nl-NL" sz="2900" b="1" dirty="0"/>
              <a:t>Ontwikkelingsproblemen</a:t>
            </a:r>
            <a:br>
              <a:rPr lang="nl-NL" sz="2900" b="1" dirty="0"/>
            </a:br>
            <a:r>
              <a:rPr lang="nl-NL" sz="2900" b="1" dirty="0"/>
              <a:t>Ontwikkelingsstoornissen</a:t>
            </a:r>
            <a:br>
              <a:rPr lang="nl-NL" sz="2900" b="1" dirty="0"/>
            </a:br>
            <a:r>
              <a:rPr lang="nl-NL" sz="2900" b="1" dirty="0"/>
              <a:t>Syndromen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9B08AE3-3F07-4994-B187-ED219C68D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609" y="4685288"/>
            <a:ext cx="4171994" cy="1035781"/>
          </a:xfrm>
        </p:spPr>
        <p:txBody>
          <a:bodyPr>
            <a:normAutofit/>
          </a:bodyPr>
          <a:lstStyle/>
          <a:p>
            <a:pPr algn="l"/>
            <a:r>
              <a:rPr lang="nl-NL" dirty="0"/>
              <a:t>Wat is nou wat?</a:t>
            </a:r>
            <a:endParaRPr lang="nl-NL"/>
          </a:p>
        </p:txBody>
      </p:sp>
      <p:pic>
        <p:nvPicPr>
          <p:cNvPr id="1026" name="Picture 2" descr="vraagteken meer informatie ziektebeelden - Ergotherapie Gooi en Omstreken">
            <a:extLst>
              <a:ext uri="{FF2B5EF4-FFF2-40B4-BE49-F238E27FC236}">
                <a16:creationId xmlns:a16="http://schemas.microsoft.com/office/drawing/2014/main" id="{E6484C81-AE98-42AB-B68B-592EA51DB0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40572" y="1337046"/>
            <a:ext cx="5608830" cy="4073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810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40BDAF67-3D1F-4D2A-B1AC-FB3602857991}"/>
              </a:ext>
            </a:extLst>
          </p:cNvPr>
          <p:cNvSpPr/>
          <p:nvPr/>
        </p:nvSpPr>
        <p:spPr>
          <a:xfrm>
            <a:off x="4248915" y="888949"/>
            <a:ext cx="430758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Ontwikkelingsstoornis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7906828B-D646-455E-9648-D13F211BAF2E}"/>
              </a:ext>
            </a:extLst>
          </p:cNvPr>
          <p:cNvSpPr txBox="1"/>
          <p:nvPr/>
        </p:nvSpPr>
        <p:spPr>
          <a:xfrm>
            <a:off x="4350629" y="1809571"/>
            <a:ext cx="684668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Aandoening die de ontwikkeling van een kind ernstig belemmert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Treedt altijd op in de kindertijd/ puberteit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Belangrijkste oorzaak: aanleg. Het is in het brein verankerd, bijv. 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Het leren verloopt anders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89C470C3-08CA-4CBC-BF00-D918733BC3C5}"/>
              </a:ext>
            </a:extLst>
          </p:cNvPr>
          <p:cNvSpPr/>
          <p:nvPr/>
        </p:nvSpPr>
        <p:spPr>
          <a:xfrm>
            <a:off x="4350629" y="3558481"/>
            <a:ext cx="461921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Ontwikkelingsproblee</a:t>
            </a:r>
            <a:r>
              <a:rPr lang="nl-NL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</a:t>
            </a:r>
            <a:endParaRPr lang="nl-NL" sz="3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E593290-B071-4AC7-8256-2DE311371B36}"/>
              </a:ext>
            </a:extLst>
          </p:cNvPr>
          <p:cNvSpPr txBox="1"/>
          <p:nvPr/>
        </p:nvSpPr>
        <p:spPr>
          <a:xfrm>
            <a:off x="4350629" y="4573290"/>
            <a:ext cx="599010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Stuk minder belemmerend dan een ontwikkelingsstoornis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Kan ook later optreden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Belangrijkste oorzaak: omgeving. Bijv. een trauma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Het probleem kan met een goede aanpak worden opgelost</a:t>
            </a:r>
          </a:p>
        </p:txBody>
      </p:sp>
      <p:pic>
        <p:nvPicPr>
          <p:cNvPr id="3074" name="Picture 2" descr="Een goede start in het leven - Organisatie - Universiteit Utrecht">
            <a:extLst>
              <a:ext uri="{FF2B5EF4-FFF2-40B4-BE49-F238E27FC236}">
                <a16:creationId xmlns:a16="http://schemas.microsoft.com/office/drawing/2014/main" id="{D310814E-F3C9-4875-BD67-5D65DD1B9C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17" y="2521029"/>
            <a:ext cx="3664752" cy="2052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8251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0604E6DE-FD9B-4662-BA32-7B709F77F9E6}"/>
              </a:ext>
            </a:extLst>
          </p:cNvPr>
          <p:cNvSpPr/>
          <p:nvPr/>
        </p:nvSpPr>
        <p:spPr>
          <a:xfrm>
            <a:off x="648929" y="629266"/>
            <a:ext cx="3505495" cy="1622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0" kern="120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rPr>
              <a:t>Syndroom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C5C2AF4-7D11-4206-B1F1-A994F64685EE}"/>
              </a:ext>
            </a:extLst>
          </p:cNvPr>
          <p:cNvSpPr txBox="1"/>
          <p:nvPr/>
        </p:nvSpPr>
        <p:spPr>
          <a:xfrm>
            <a:off x="648929" y="2142219"/>
            <a:ext cx="3505494" cy="3785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Een</a:t>
            </a:r>
            <a:r>
              <a:rPr lang="en-US" sz="2000" dirty="0"/>
              <a:t> kind </a:t>
            </a:r>
            <a:r>
              <a:rPr lang="en-US" sz="2000" dirty="0" err="1"/>
              <a:t>wordt</a:t>
            </a:r>
            <a:r>
              <a:rPr lang="en-US" sz="2000" dirty="0"/>
              <a:t> </a:t>
            </a:r>
            <a:r>
              <a:rPr lang="en-US" sz="2000" dirty="0" err="1"/>
              <a:t>geboren</a:t>
            </a:r>
            <a:r>
              <a:rPr lang="en-US" sz="2000" dirty="0"/>
              <a:t> met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syndroom</a:t>
            </a:r>
            <a:endParaRPr lang="en-US" sz="2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Dit</a:t>
            </a:r>
            <a:r>
              <a:rPr lang="en-US" sz="2000" dirty="0"/>
              <a:t> is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verzameling</a:t>
            </a:r>
            <a:r>
              <a:rPr lang="en-US" sz="2000" dirty="0"/>
              <a:t> </a:t>
            </a:r>
            <a:r>
              <a:rPr lang="en-US" sz="2000" dirty="0" err="1"/>
              <a:t>ziektebeelden</a:t>
            </a:r>
            <a:r>
              <a:rPr lang="en-US" sz="2000" dirty="0"/>
              <a:t>, </a:t>
            </a:r>
            <a:r>
              <a:rPr lang="en-US" sz="2000" dirty="0" err="1"/>
              <a:t>vaak</a:t>
            </a:r>
            <a:r>
              <a:rPr lang="en-US" sz="2000" dirty="0"/>
              <a:t> zit het in de </a:t>
            </a:r>
            <a:r>
              <a:rPr lang="en-US" sz="2000" dirty="0" err="1"/>
              <a:t>genen</a:t>
            </a:r>
            <a:r>
              <a:rPr lang="en-US" sz="2000" dirty="0"/>
              <a:t>/DNA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/>
              <a:t>Een</a:t>
            </a:r>
            <a:r>
              <a:rPr lang="en-US" sz="2000" dirty="0"/>
              <a:t> kind met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syndroom</a:t>
            </a:r>
            <a:r>
              <a:rPr lang="en-US" sz="2000" dirty="0"/>
              <a:t> </a:t>
            </a:r>
            <a:r>
              <a:rPr lang="en-US" sz="2000" dirty="0" err="1"/>
              <a:t>kan</a:t>
            </a:r>
            <a:r>
              <a:rPr lang="en-US" sz="2000" dirty="0"/>
              <a:t> </a:t>
            </a:r>
            <a:r>
              <a:rPr lang="en-US" sz="2000" dirty="0" err="1"/>
              <a:t>ontwikkelingsproblemen</a:t>
            </a:r>
            <a:r>
              <a:rPr lang="en-US" sz="2000" dirty="0"/>
              <a:t> of </a:t>
            </a:r>
            <a:r>
              <a:rPr lang="en-US" sz="2000" dirty="0" err="1"/>
              <a:t>zelfs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ontwikkelingsstoornis</a:t>
            </a:r>
            <a:r>
              <a:rPr lang="en-US" sz="2000" dirty="0"/>
              <a:t> </a:t>
            </a:r>
            <a:r>
              <a:rPr lang="en-US" sz="2000" dirty="0" err="1"/>
              <a:t>hebben</a:t>
            </a:r>
            <a:endParaRPr lang="en-US" sz="2000" dirty="0"/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Vaak </a:t>
            </a:r>
            <a:r>
              <a:rPr lang="en-US" sz="2000" dirty="0" err="1"/>
              <a:t>zijn</a:t>
            </a:r>
            <a:r>
              <a:rPr lang="en-US" sz="2000" dirty="0"/>
              <a:t> er </a:t>
            </a:r>
            <a:r>
              <a:rPr lang="en-US" sz="2000" dirty="0" err="1"/>
              <a:t>uiterlijke</a:t>
            </a:r>
            <a:r>
              <a:rPr lang="en-US" sz="2000" dirty="0"/>
              <a:t> </a:t>
            </a:r>
            <a:r>
              <a:rPr lang="en-US" sz="2000" dirty="0" err="1"/>
              <a:t>kenmerken</a:t>
            </a:r>
            <a:endParaRPr lang="en-US" sz="2000" dirty="0"/>
          </a:p>
        </p:txBody>
      </p:sp>
      <p:pic>
        <p:nvPicPr>
          <p:cNvPr id="2050" name="Picture 2" descr="Laatste nieuws">
            <a:extLst>
              <a:ext uri="{FF2B5EF4-FFF2-40B4-BE49-F238E27FC236}">
                <a16:creationId xmlns:a16="http://schemas.microsoft.com/office/drawing/2014/main" id="{5C1FFEEE-3A5F-48BD-9361-89658E3BC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5862" y="1361703"/>
            <a:ext cx="6019331" cy="413134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36FDEAC0-2314-41D1-8A67-44D7A467171B}"/>
              </a:ext>
            </a:extLst>
          </p:cNvPr>
          <p:cNvSpPr txBox="1"/>
          <p:nvPr/>
        </p:nvSpPr>
        <p:spPr>
          <a:xfrm>
            <a:off x="5123688" y="5927638"/>
            <a:ext cx="3132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FAS= Foetaal Alcohol Syndroom</a:t>
            </a:r>
          </a:p>
        </p:txBody>
      </p:sp>
    </p:spTree>
    <p:extLst>
      <p:ext uri="{BB962C8B-B14F-4D97-AF65-F5344CB8AC3E}">
        <p14:creationId xmlns:p14="http://schemas.microsoft.com/office/powerpoint/2010/main" val="4220879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C174CF0-CD6A-49C0-ABC5-222F0565C820}"/>
              </a:ext>
            </a:extLst>
          </p:cNvPr>
          <p:cNvSpPr/>
          <p:nvPr/>
        </p:nvSpPr>
        <p:spPr>
          <a:xfrm>
            <a:off x="684530" y="476766"/>
            <a:ext cx="34671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l-NL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</a:t>
            </a:r>
            <a:r>
              <a:rPr lang="nl-NL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alenderleeftijd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7EBCFEE-7335-4C81-AA6C-554F2EC4F21A}"/>
              </a:ext>
            </a:extLst>
          </p:cNvPr>
          <p:cNvSpPr txBox="1"/>
          <p:nvPr/>
        </p:nvSpPr>
        <p:spPr>
          <a:xfrm>
            <a:off x="684530" y="1405156"/>
            <a:ext cx="515256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/>
              <a:t>Dit is hoe oud het kind is.</a:t>
            </a:r>
          </a:p>
          <a:p>
            <a:r>
              <a:rPr lang="nl-NL" sz="2800" dirty="0"/>
              <a:t>Bijvoorbeeld: 4.6 jaar</a:t>
            </a:r>
          </a:p>
          <a:p>
            <a:r>
              <a:rPr lang="nl-NL" sz="2800" dirty="0"/>
              <a:t>Dit betekent: 4 jaar en 6 maanden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F1246959-EF80-4F26-AC2B-91898D2AF87F}"/>
              </a:ext>
            </a:extLst>
          </p:cNvPr>
          <p:cNvSpPr txBox="1"/>
          <p:nvPr/>
        </p:nvSpPr>
        <p:spPr>
          <a:xfrm>
            <a:off x="741680" y="3567331"/>
            <a:ext cx="42648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600" b="1" dirty="0"/>
              <a:t>Ontwikkelingsleeftijd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AF8D1739-2628-4276-BFBA-A5E086EA800C}"/>
              </a:ext>
            </a:extLst>
          </p:cNvPr>
          <p:cNvSpPr txBox="1"/>
          <p:nvPr/>
        </p:nvSpPr>
        <p:spPr>
          <a:xfrm>
            <a:off x="741680" y="4338856"/>
            <a:ext cx="455996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/>
              <a:t>Dit is de leeftijd die het kind</a:t>
            </a:r>
          </a:p>
          <a:p>
            <a:r>
              <a:rPr lang="nl-NL" sz="2800" dirty="0"/>
              <a:t>op basis van zijn ontwikkeling </a:t>
            </a:r>
          </a:p>
          <a:p>
            <a:r>
              <a:rPr lang="nl-NL" sz="2800" dirty="0"/>
              <a:t>laat zien. </a:t>
            </a:r>
          </a:p>
        </p:txBody>
      </p:sp>
      <p:pic>
        <p:nvPicPr>
          <p:cNvPr id="4098" name="Picture 2" descr="Kinderneurologie.eu">
            <a:extLst>
              <a:ext uri="{FF2B5EF4-FFF2-40B4-BE49-F238E27FC236}">
                <a16:creationId xmlns:a16="http://schemas.microsoft.com/office/drawing/2014/main" id="{D4ED3123-DD79-4AA8-B779-2B71E304FC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679411"/>
            <a:ext cx="6725920" cy="504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7506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>
            <a:extLst>
              <a:ext uri="{FF2B5EF4-FFF2-40B4-BE49-F238E27FC236}">
                <a16:creationId xmlns:a16="http://schemas.microsoft.com/office/drawing/2014/main" id="{79E73D0C-8B51-40F3-AB8D-69FC84831360}"/>
              </a:ext>
            </a:extLst>
          </p:cNvPr>
          <p:cNvSpPr txBox="1"/>
          <p:nvPr/>
        </p:nvSpPr>
        <p:spPr>
          <a:xfrm>
            <a:off x="2876550" y="1477060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>
                <a:hlinkClick r:id="rId2"/>
              </a:rPr>
              <a:t>https://www.gunkinderenhuneigenlabel.nl/publiciteit/een-kind-is-meer-dan-alleen-dat-vriendin-24-10-2014</a:t>
            </a:r>
            <a:endParaRPr lang="nl-NL" dirty="0"/>
          </a:p>
          <a:p>
            <a:endParaRPr lang="nl-NL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E988D009-69A5-46F2-BEE7-F5F78BD4F95A}"/>
              </a:ext>
            </a:extLst>
          </p:cNvPr>
          <p:cNvSpPr/>
          <p:nvPr/>
        </p:nvSpPr>
        <p:spPr>
          <a:xfrm>
            <a:off x="3400948" y="347960"/>
            <a:ext cx="4856714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Wel een stempel of niet?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3061F8FB-7D67-44B1-AD91-0FCE3F197EC7}"/>
              </a:ext>
            </a:extLst>
          </p:cNvPr>
          <p:cNvSpPr txBox="1"/>
          <p:nvPr/>
        </p:nvSpPr>
        <p:spPr>
          <a:xfrm>
            <a:off x="1819275" y="2400390"/>
            <a:ext cx="85534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Voordelen: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Een kind voelt al wel dat het ‘anders’ is, kan dan begrijpen waarom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Mogelijkheden voor testen en begeleiding/behandeling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Geld voor begeleiding 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48573DC5-F5E0-4F06-987E-23277F3E3085}"/>
              </a:ext>
            </a:extLst>
          </p:cNvPr>
          <p:cNvSpPr txBox="1"/>
          <p:nvPr/>
        </p:nvSpPr>
        <p:spPr>
          <a:xfrm flipH="1">
            <a:off x="1978315" y="4800600"/>
            <a:ext cx="77562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/>
              <a:t>Nadelen: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Ouders en omgeving ervaren het als een ‘</a:t>
            </a:r>
            <a:r>
              <a:rPr lang="nl-NL" sz="2400" dirty="0" err="1"/>
              <a:t>ziek’kind</a:t>
            </a:r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Het kind wordt niet meer als zichzelf gezien, maar als zijn beperking</a:t>
            </a:r>
          </a:p>
        </p:txBody>
      </p:sp>
    </p:spTree>
    <p:extLst>
      <p:ext uri="{BB962C8B-B14F-4D97-AF65-F5344CB8AC3E}">
        <p14:creationId xmlns:p14="http://schemas.microsoft.com/office/powerpoint/2010/main" val="4104986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5126">
            <a:extLst>
              <a:ext uri="{FF2B5EF4-FFF2-40B4-BE49-F238E27FC236}">
                <a16:creationId xmlns:a16="http://schemas.microsoft.com/office/drawing/2014/main" id="{2DF7C36B-2A95-4DB1-A402-5367DFD51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29" name="Rectangle 5128">
            <a:extLst>
              <a:ext uri="{FF2B5EF4-FFF2-40B4-BE49-F238E27FC236}">
                <a16:creationId xmlns:a16="http://schemas.microsoft.com/office/drawing/2014/main" id="{9FCA75FA-F681-4B5D-93C7-49F3DDA1D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131" name="Straight Connector 5130">
            <a:extLst>
              <a:ext uri="{FF2B5EF4-FFF2-40B4-BE49-F238E27FC236}">
                <a16:creationId xmlns:a16="http://schemas.microsoft.com/office/drawing/2014/main" id="{834E074C-27C4-4E38-B099-012123B754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133" name="Rectangle 5132">
            <a:extLst>
              <a:ext uri="{FF2B5EF4-FFF2-40B4-BE49-F238E27FC236}">
                <a16:creationId xmlns:a16="http://schemas.microsoft.com/office/drawing/2014/main" id="{E1F60A3A-08DA-445D-B74A-BEE073589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Poster kind label 2 | Posters">
            <a:extLst>
              <a:ext uri="{FF2B5EF4-FFF2-40B4-BE49-F238E27FC236}">
                <a16:creationId xmlns:a16="http://schemas.microsoft.com/office/drawing/2014/main" id="{49A02C74-5AD7-4527-A962-5B95D1BDD3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84"/>
          <a:stretch/>
        </p:blipFill>
        <p:spPr bwMode="auto">
          <a:xfrm>
            <a:off x="633999" y="640081"/>
            <a:ext cx="4001315" cy="5314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135" name="Straight Connector 5134">
            <a:extLst>
              <a:ext uri="{FF2B5EF4-FFF2-40B4-BE49-F238E27FC236}">
                <a16:creationId xmlns:a16="http://schemas.microsoft.com/office/drawing/2014/main" id="{296E6EFB-D2CB-44B2-BE0D-9C6DCCCED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974770" y="2086188"/>
            <a:ext cx="608976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hthoek 1">
            <a:extLst>
              <a:ext uri="{FF2B5EF4-FFF2-40B4-BE49-F238E27FC236}">
                <a16:creationId xmlns:a16="http://schemas.microsoft.com/office/drawing/2014/main" id="{EBB464E0-C039-47D9-A3A9-373FA5193C6D}"/>
              </a:ext>
            </a:extLst>
          </p:cNvPr>
          <p:cNvSpPr/>
          <p:nvPr/>
        </p:nvSpPr>
        <p:spPr>
          <a:xfrm>
            <a:off x="4974769" y="2198914"/>
            <a:ext cx="6574973" cy="367018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4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Afspraak</a:t>
            </a:r>
            <a:r>
              <a:rPr lang="en-US" sz="4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sz="40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4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Een</a:t>
            </a:r>
            <a:r>
              <a:rPr lang="en-US" sz="4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kind is </a:t>
            </a:r>
            <a:r>
              <a:rPr lang="en-US" sz="4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zichzelf</a:t>
            </a:r>
            <a:endParaRPr lang="en-US" sz="400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endParaRPr lang="en-US" sz="40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</a:pPr>
            <a:r>
              <a:rPr lang="en-US" sz="4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Niet</a:t>
            </a:r>
            <a:r>
              <a:rPr lang="en-US" sz="4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zijn</a:t>
            </a:r>
            <a:r>
              <a:rPr lang="en-US" sz="4000" dirty="0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dirty="0" err="1">
                <a:ln w="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beperking</a:t>
            </a:r>
            <a:endParaRPr lang="en-US" sz="4000" b="0" cap="none" spc="0" dirty="0">
              <a:ln w="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37" name="Rectangle 5136">
            <a:extLst>
              <a:ext uri="{FF2B5EF4-FFF2-40B4-BE49-F238E27FC236}">
                <a16:creationId xmlns:a16="http://schemas.microsoft.com/office/drawing/2014/main" id="{62BA066C-D259-4F6D-9F83-124F73636C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139" name="Rectangle 5138">
            <a:extLst>
              <a:ext uri="{FF2B5EF4-FFF2-40B4-BE49-F238E27FC236}">
                <a16:creationId xmlns:a16="http://schemas.microsoft.com/office/drawing/2014/main" id="{39179F48-E825-4803-806A-7029F8537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704BBAB6-4BF1-404C-AA9D-C1B3673DFC3B}"/>
              </a:ext>
            </a:extLst>
          </p:cNvPr>
          <p:cNvSpPr txBox="1"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/>
              <a:t>https://www.gunkinderenhuneigenlabel.nl/posters/poster-kind-label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A6981D3-DA51-4B4A-AEC8-86F00551305A}"/>
              </a:ext>
            </a:extLst>
          </p:cNvPr>
          <p:cNvSpPr txBox="1"/>
          <p:nvPr/>
        </p:nvSpPr>
        <p:spPr>
          <a:xfrm>
            <a:off x="4752975" y="665740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dirty="0">
                <a:hlinkClick r:id="rId3"/>
              </a:rPr>
              <a:t>https://www.gunkinderenhuneigenlabel.nl/posters</a:t>
            </a:r>
            <a:r>
              <a:rPr lang="nl-NL">
                <a:hlinkClick r:id="rId3"/>
              </a:rPr>
              <a:t>/poster-kind-label</a:t>
            </a:r>
            <a:endParaRPr lang="nl-NL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7124338"/>
      </p:ext>
    </p:extLst>
  </p:cSld>
  <p:clrMapOvr>
    <a:masterClrMapping/>
  </p:clrMapOvr>
</p:sld>
</file>

<file path=ppt/theme/theme1.xml><?xml version="1.0" encoding="utf-8"?>
<a:theme xmlns:a="http://schemas.openxmlformats.org/drawingml/2006/main" name="Terugblik">
  <a:themeElements>
    <a:clrScheme name="Terugblik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erugbli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rugbli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Terugblik</Template>
  <TotalTime>32</TotalTime>
  <Words>257</Words>
  <Application>Microsoft Office PowerPoint</Application>
  <PresentationFormat>Breedbeeld</PresentationFormat>
  <Paragraphs>42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Terugblik</vt:lpstr>
      <vt:lpstr>Ontwikkelingsproblemen Ontwikkelingsstoornissen Syndromen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Ontwikkelingsproblemen Ontwikkelingsstoornissen Syndromen</dc:title>
  <dc:creator>Laura Beeftink</dc:creator>
  <cp:lastModifiedBy>Laura Beeftink</cp:lastModifiedBy>
  <cp:revision>2</cp:revision>
  <dcterms:created xsi:type="dcterms:W3CDTF">2022-11-14T16:24:35Z</dcterms:created>
  <dcterms:modified xsi:type="dcterms:W3CDTF">2022-11-14T16:57:20Z</dcterms:modified>
</cp:coreProperties>
</file>